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anese" userId="d60105e9-bb0f-4c4d-9487-1d3cd6b33bd3" providerId="ADAL" clId="{CC1D4250-CA28-4DAF-AC80-4B97EDC2C44C}"/>
    <pc:docChg chg="modSld">
      <pc:chgData name="chianese" userId="d60105e9-bb0f-4c4d-9487-1d3cd6b33bd3" providerId="ADAL" clId="{CC1D4250-CA28-4DAF-AC80-4B97EDC2C44C}" dt="2023-01-12T10:17:16.907" v="2" actId="14100"/>
      <pc:docMkLst>
        <pc:docMk/>
      </pc:docMkLst>
      <pc:sldChg chg="modSp mod">
        <pc:chgData name="chianese" userId="d60105e9-bb0f-4c4d-9487-1d3cd6b33bd3" providerId="ADAL" clId="{CC1D4250-CA28-4DAF-AC80-4B97EDC2C44C}" dt="2023-01-12T10:17:16.907" v="2" actId="14100"/>
        <pc:sldMkLst>
          <pc:docMk/>
          <pc:sldMk cId="371575033" sldId="257"/>
        </pc:sldMkLst>
        <pc:picChg chg="mod">
          <ac:chgData name="chianese" userId="d60105e9-bb0f-4c4d-9487-1d3cd6b33bd3" providerId="ADAL" clId="{CC1D4250-CA28-4DAF-AC80-4B97EDC2C44C}" dt="2023-01-12T10:17:16.907" v="2" actId="14100"/>
          <ac:picMkLst>
            <pc:docMk/>
            <pc:sldMk cId="371575033" sldId="257"/>
            <ac:picMk id="5" creationId="{B2038019-A6EE-854F-973E-B97A4C015B91}"/>
          </ac:picMkLst>
        </pc:picChg>
      </pc:sldChg>
      <pc:sldChg chg="modSp mod">
        <pc:chgData name="chianese" userId="d60105e9-bb0f-4c4d-9487-1d3cd6b33bd3" providerId="ADAL" clId="{CC1D4250-CA28-4DAF-AC80-4B97EDC2C44C}" dt="2023-01-12T10:17:13.502" v="1" actId="14100"/>
        <pc:sldMkLst>
          <pc:docMk/>
          <pc:sldMk cId="2633198041" sldId="259"/>
        </pc:sldMkLst>
        <pc:picChg chg="mod">
          <ac:chgData name="chianese" userId="d60105e9-bb0f-4c4d-9487-1d3cd6b33bd3" providerId="ADAL" clId="{CC1D4250-CA28-4DAF-AC80-4B97EDC2C44C}" dt="2023-01-12T10:17:13.502" v="1" actId="14100"/>
          <ac:picMkLst>
            <pc:docMk/>
            <pc:sldMk cId="2633198041" sldId="259"/>
            <ac:picMk id="5" creationId="{32EADDE7-1024-6F4C-B679-D401A5937BD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9815FF-C019-5049-A3DC-3303F9FC65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0F29D7-0B3A-1C42-936C-30EA2AC09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DDBA2A-E881-5348-A475-8DAD7A05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A27F4D-E864-BE4E-B9D1-C2270522A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1BC01D-FCEE-FD43-9B84-7BA5F571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37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48C1A0-A943-6446-A5E3-A09FF8AE8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539A0A-EB60-6F40-B4D8-12E4FC699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D66B3B-0E65-6F4B-AE5B-7F0841CC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FF9301-75C5-834C-BE56-8658A146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BAEF17-8E3D-2848-BACF-2EA655BA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63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E28FE13-E664-E846-AFF9-8B0893661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090BDEC-A65D-774A-9F73-ECF378BF4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BE99AA-F361-FE4F-BBE0-33B59193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E1D0DD-8927-D64E-AF00-D9F68F66A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EE898D-841F-394F-9F6F-3C6CBB01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49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B337C8-0835-AC4F-BFB5-CE5F6BED4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5D7863-ED86-1A4A-A8A7-4A21E465D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7267A3-A60B-0A49-8A00-6274ED2D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990C2F-2C04-D849-9093-480718A6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F6B134-51A2-E642-8D8F-42456C864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61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0FD8AF-4C7D-D94D-B43C-D160909D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1FF446-44DD-7C42-A3A4-CCA96A1B6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127383-A263-434E-B5DB-016F6064D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8B8BDB-8164-C74E-9C38-3DA6F4456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2AC17E-B67D-004E-91DB-A7751DF9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403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669D15-0684-0643-A9DC-1A2F4B35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AF2575-408E-9A40-A3E8-9875B8132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49DCA7-21D5-5F42-8A21-4BF65A84A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62D40D-2EE4-824A-BB26-A1124AEF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A63E10-732A-9F4C-A0A3-24C78A10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77402E-8847-4446-A242-61B66C0F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34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6DC2A4-1458-D540-AB93-38D03565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588EE3-23A1-B24C-A48C-DBECB98F5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EE269B-DADE-D142-9711-3F48B7EAF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7410C90-D47B-B84B-83C2-942DB2917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8A2B635-B3BC-804E-9AF4-7AC0FFAA0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420A656-3271-DA4B-AD88-75F5AE09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6BCD194-BE51-0447-AA8E-1613CC7E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2A993FB-317E-B746-A06B-4F70F39D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57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C4909-EE8A-DA49-AF81-1651A992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D070B5C-30D9-7341-A2F6-D1DE36EB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14182D3-8A61-A943-8A70-4BB9580F4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0FF664-D96B-8449-802F-79AF9B66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48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479334D-E902-0F45-A7DE-259CE83B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328006F-3E6F-9542-8814-97165FE8C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01E041-B7EC-6744-A5BC-9E6435CE5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66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A91F71-8876-B440-9597-692F00DD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14B5CE-52CA-B640-88A4-B52E050AB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9E84E8-C20C-5940-BCD7-10D489FB1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9259DB-95ED-234C-A152-C49C0E93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A76E16-C602-0B43-9783-CF223C30E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ED3AC0-8A32-104F-9A01-73DB4720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82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9EA42F-17E0-6945-B36B-FC5A2C51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3A19ADB-B4DF-BF41-8AE5-4CEB6354C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8FFF72-F2B2-084B-9D5C-F66749AAE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9F26ED-277B-054A-B8DA-D596C681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7B21EB-9692-2641-95D5-BBA0EC68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76FA52-B3C6-3D47-BA0B-9DEDAB55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2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9C736BB-7BE4-F548-9B2E-BCD15482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330B72-9A5A-7140-A1B8-4FEE586C8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658769-CBC8-3C49-97E0-55011BEF1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45612-67AC-5140-B114-0C5ABA56701B}" type="datetimeFigureOut">
              <a:rPr lang="it-IT" smtClean="0"/>
              <a:t>12/01/2023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C92DC7-7F65-F743-A5FD-AD829458C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6BCD62-807D-3947-9832-E0DB3BC50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DCF61-9DDB-7746-A385-3B4538FE3D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07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5.jpg"/><Relationship Id="rId7" Type="http://schemas.openxmlformats.org/officeDocument/2006/relationships/slide" Target="slide1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4.xml"/><Relationship Id="rId4" Type="http://schemas.openxmlformats.org/officeDocument/2006/relationships/slide" Target="slide2.xml"/><Relationship Id="rId9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3lu26nu0lt.typeform.com/to/oN8kcnQJ" TargetMode="Externa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CC168B-BC74-954A-BDC8-D917C2E8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AC57A7-5578-ED47-B05D-1734F4E3ED8B}"/>
              </a:ext>
            </a:extLst>
          </p:cNvPr>
          <p:cNvSpPr/>
          <p:nvPr/>
        </p:nvSpPr>
        <p:spPr>
          <a:xfrm>
            <a:off x="5029200" y="5715000"/>
            <a:ext cx="1828800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207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3E7FD18-4152-BF40-9A95-B18DC091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EE8DC5-C6FB-5142-9F11-1D8272A96A5C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B97309-87CD-2D4D-BDA7-4C318965ED6F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34285AB7-8139-3641-836B-ADF881367A9E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5C532C45-BBDB-6E4C-8095-F2DCEE8B2512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8C523DDA-AAEA-884C-BD5D-D9DC839D770F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848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A5C5B8-921A-1447-B274-B1071F908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rId3" action="ppaction://hlinksldjump"/>
            <a:extLst>
              <a:ext uri="{FF2B5EF4-FFF2-40B4-BE49-F238E27FC236}">
                <a16:creationId xmlns:a16="http://schemas.microsoft.com/office/drawing/2014/main" id="{47BCD8AF-8DFB-7548-8A48-8F96C53C9D7D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rId4" action="ppaction://hlinksldjump"/>
            <a:extLst>
              <a:ext uri="{FF2B5EF4-FFF2-40B4-BE49-F238E27FC236}">
                <a16:creationId xmlns:a16="http://schemas.microsoft.com/office/drawing/2014/main" id="{AD2B5E6D-85EB-074B-939B-CF0DC8786BBB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hlinkClick r:id="rId5" action="ppaction://hlinksldjump"/>
            <a:extLst>
              <a:ext uri="{FF2B5EF4-FFF2-40B4-BE49-F238E27FC236}">
                <a16:creationId xmlns:a16="http://schemas.microsoft.com/office/drawing/2014/main" id="{665B82F8-16CA-7A46-BD6C-B26DBD503568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034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578BC88-5837-6C4B-AFC9-149C4F07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0BF96D2-55C0-9F41-9502-63AF65B24435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EC9367D-AF44-604F-9678-8A9F6F6FB798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54C25C32-A199-194E-BE32-C620C0CFBDC7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7680828D-807E-F340-B32E-5B815A330F83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492E7C23-3F70-2B4F-91FF-BA0080A61820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18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B6D90EE-7024-1C40-B6DB-270E13B7A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1EB01-C88B-1F4F-AC62-91DBD8FAF3BB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347E592-536C-CB4B-BBE6-64DB76A609EE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7904713E-1053-944A-9200-2C9E434318D8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AA8DDB78-0270-DA49-AA1B-FCBFAF8EE835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6F301242-F63D-DA4C-AC60-A52C99EEFC2F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18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8C8FD1E-6183-8149-B402-22D1CDC5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035C8E-EE1F-1F46-8D2F-EE1730A88C0D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DFF59B0-C828-D840-935D-5118B4061D28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23FF00BB-96A0-3443-B5C8-5BDA9E4C5FFE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E51B4D05-CE9A-534B-AFB4-7668CB11C512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2E4036C7-1AB1-794C-8F9E-45BB52DD7F92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571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010ECB4-3F94-C248-A932-8B88A3A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32CAA3-E399-D24F-ABCB-75D81FA0B9AB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6FA5127-D1AF-394A-9DC7-FBD3D74F6A68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F16570A3-0A1E-7344-84FB-DD3C3926B5BC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1F9D2A8D-2812-1E44-8434-A8605643B05D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315DC662-44C5-E942-8BDB-796CC852350A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90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2A88FA5-2C02-B042-A2F2-CCA39BC9B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70E8CF-4001-8E4B-90D1-66A0405F00C4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3D86C5B-0326-0047-BC98-716911374E4B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5" action="ppaction://hlinksldjump"/>
            <a:extLst>
              <a:ext uri="{FF2B5EF4-FFF2-40B4-BE49-F238E27FC236}">
                <a16:creationId xmlns:a16="http://schemas.microsoft.com/office/drawing/2014/main" id="{F5F361B4-FC32-7049-A7BD-1820041B84E5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6" action="ppaction://hlinksldjump"/>
            <a:extLst>
              <a:ext uri="{FF2B5EF4-FFF2-40B4-BE49-F238E27FC236}">
                <a16:creationId xmlns:a16="http://schemas.microsoft.com/office/drawing/2014/main" id="{5B23A595-4220-3A48-BC9B-16DDA964EF8A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7" action="ppaction://hlinksldjump"/>
            <a:extLst>
              <a:ext uri="{FF2B5EF4-FFF2-40B4-BE49-F238E27FC236}">
                <a16:creationId xmlns:a16="http://schemas.microsoft.com/office/drawing/2014/main" id="{FEF6EF46-0D2D-FF4C-984D-34F0019B53FF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03_.mp4" descr="03_.mp4">
            <a:hlinkClick r:id="" action="ppaction://media"/>
            <a:extLst>
              <a:ext uri="{FF2B5EF4-FFF2-40B4-BE49-F238E27FC236}">
                <a16:creationId xmlns:a16="http://schemas.microsoft.com/office/drawing/2014/main" id="{8ED701F7-B832-244E-B99E-A8E7D9A5E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407" y="1881052"/>
            <a:ext cx="4283528" cy="342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1CAE67A-96E0-8342-8A10-FBC30156C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CE5C60-BB27-9047-A676-0415DDAE5470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09D06B0-C041-F74E-B477-C5B19FEA558B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95C7CB45-2BA9-2F4D-8029-4F50AC4CC187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3F2C1DD1-09DB-854F-99E6-A955CB4CA2EE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5E103712-F6F5-6D43-BC60-DFDF7DC8D4A8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83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82F76A3-E1DF-EC43-99B8-39E871CB4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0C52AA-C868-C54C-BB22-EC3C9CCE3B02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0AC75-D5FA-8240-B43E-EC3D876F8BFF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AB502D04-7A99-5F41-ACBC-E8CF3D3BA9DB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B53735F6-A8F8-7549-A309-A95E103C3A60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23C17294-BE45-2E4F-B1E5-943F3845A5AB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897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01A611F-13C1-774E-A5A3-3008A5E90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669377-163F-E245-97DD-6248B1F2C864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B4392A3-E746-164F-ABC6-338906040FD5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B6C1C4C1-8B68-8A40-8017-EEC3298BAA04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5A269516-AF80-6949-A4AF-BB24C656845A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F87A7CD5-DF2D-BF41-B908-30D492267B40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762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2038019-A6EE-854F-973E-B97A4C01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508992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A57E0B-C264-8941-B0E0-D10442AE3C1C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A82E482-EB76-7444-83C1-313446F6EE0E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hlinkClick r:id="rId5" action="ppaction://hlinksldjump"/>
            <a:extLst>
              <a:ext uri="{FF2B5EF4-FFF2-40B4-BE49-F238E27FC236}">
                <a16:creationId xmlns:a16="http://schemas.microsoft.com/office/drawing/2014/main" id="{48AFF38B-1D34-9243-9A01-BD5379821515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hlinkClick r:id="rId6" action="ppaction://hlinksldjump"/>
            <a:extLst>
              <a:ext uri="{FF2B5EF4-FFF2-40B4-BE49-F238E27FC236}">
                <a16:creationId xmlns:a16="http://schemas.microsoft.com/office/drawing/2014/main" id="{DA5604A1-CD36-7F42-865A-488A8EF878A1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hlinkClick r:id="rId7" action="ppaction://hlinksldjump"/>
            <a:extLst>
              <a:ext uri="{FF2B5EF4-FFF2-40B4-BE49-F238E27FC236}">
                <a16:creationId xmlns:a16="http://schemas.microsoft.com/office/drawing/2014/main" id="{E055CB1F-C5F5-E74F-B94E-DB3FB9BF18D3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MISSION_ITA_NL.mp4" descr="MISSION_ITA_NL.mp4">
            <a:hlinkClick r:id="" action="ppaction://media"/>
            <a:extLst>
              <a:ext uri="{FF2B5EF4-FFF2-40B4-BE49-F238E27FC236}">
                <a16:creationId xmlns:a16="http://schemas.microsoft.com/office/drawing/2014/main" id="{E9A3A6EB-F683-9E41-95DA-94555A4FE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9571" y="158387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10E5E09-E458-0C46-9A38-19167B4F1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8C6F80-7262-8C48-9C77-EA94312A08B2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180B682-4AE5-2A4F-95B5-3E2F6752F0E8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F8E3CE85-BEF6-B149-990D-F82FA3315CC8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0B402F86-8F54-5048-916C-D59483411A2A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2EDB0FDF-C94A-3B4B-A211-441D70103492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736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029FE70-478C-3C45-A0A5-B84F8C8C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3C7BD0-219E-B048-99C7-58BCB152A35D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7A2E4C8-973A-7D4A-B819-CC0ED4FC366B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EFFF1EC2-8D50-6E4D-90A5-8BB83AB29190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B8CCB9B6-2207-FA47-9F99-B40A651E37F7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9F23CEB8-75EE-0343-9849-5BC3BFDD1081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34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B00DE9C-76EE-3F48-AD7D-6D89C027B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6071E-79C1-4242-92CC-5CBE49E8EAAE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375A76-2465-454E-9AEA-0690B69BF93F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3DE0BA3F-F0C1-DB44-B837-B599C3A7B0EE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86CB3F95-C896-5F40-999F-72E1694C04B0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42EC9861-D77E-9A49-B879-C5995A155709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435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7FF77D1-F6A6-5244-BF14-E172DF41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F5E302-4C24-3342-90CF-83E738AEBB43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17A0007-9F9D-DF4A-8F3C-A152F419043B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5" action="ppaction://hlinksldjump"/>
            <a:extLst>
              <a:ext uri="{FF2B5EF4-FFF2-40B4-BE49-F238E27FC236}">
                <a16:creationId xmlns:a16="http://schemas.microsoft.com/office/drawing/2014/main" id="{0264759B-1F97-E743-92CC-265BB15C1C4B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6" action="ppaction://hlinksldjump"/>
            <a:extLst>
              <a:ext uri="{FF2B5EF4-FFF2-40B4-BE49-F238E27FC236}">
                <a16:creationId xmlns:a16="http://schemas.microsoft.com/office/drawing/2014/main" id="{C3A48994-A5FD-F54A-89E1-38976E98A1D9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7" action="ppaction://hlinksldjump"/>
            <a:extLst>
              <a:ext uri="{FF2B5EF4-FFF2-40B4-BE49-F238E27FC236}">
                <a16:creationId xmlns:a16="http://schemas.microsoft.com/office/drawing/2014/main" id="{1D6A7C31-392C-8C44-9B25-97CF50DDCCA3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02_ (1).mp4" descr="02_ (1).mp4">
            <a:hlinkClick r:id="" action="ppaction://media"/>
            <a:extLst>
              <a:ext uri="{FF2B5EF4-FFF2-40B4-BE49-F238E27FC236}">
                <a16:creationId xmlns:a16="http://schemas.microsoft.com/office/drawing/2014/main" id="{0AAC064B-D728-A349-BED7-82B9CAC6F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086" y="2074682"/>
            <a:ext cx="4238399" cy="310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7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00D824D-D7E7-424E-819A-73EAA2D0B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2050407-C439-AD4A-B65B-BA38BB9B7C12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380CC2-9C25-0240-A2DB-7E78E9B075D8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B899256A-9BCA-A24A-920D-B8E370D41FC4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D18C4DB2-CBB9-1843-AAAB-9A4D63407E09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1DBCEE8C-2609-C741-89A1-909F618DB420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061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7C46C4D-3330-E943-B001-E53CA7866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AE8049-5EF6-384C-9C93-FE6B3BAE35C6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AB479C3-1D16-A542-8C39-FA96731AC4AF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AC9EC37B-E8B5-834E-B06C-55C19389D8B8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1A7AE959-034F-024C-AE98-25431897777A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E422EAE2-D41F-EE44-97F2-EE671F0A658D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787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6E36D6C-FF1C-BC4D-AA61-402F14C0D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81F2EA-B345-364C-8E98-DCAFBA8EC7B7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DB6A5E7-96F6-B443-A82C-07FF31283A7C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FEF732AB-CBC8-E24E-9C69-71AAA2B4721C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9A204FED-3544-9F44-93D7-4510F091550E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81ADF240-F0B6-5F4E-8CD7-19BC1A873CB6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344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0151EF3-6813-0A4A-84B6-B75D78C76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E92337-9803-6A4C-B9C1-BF1721FB8592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D5EBD1-61E8-3545-947C-37B86C74AF66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5" action="ppaction://hlinksldjump"/>
            <a:extLst>
              <a:ext uri="{FF2B5EF4-FFF2-40B4-BE49-F238E27FC236}">
                <a16:creationId xmlns:a16="http://schemas.microsoft.com/office/drawing/2014/main" id="{C7090AB5-DA32-4046-9934-5792D55F237E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6" action="ppaction://hlinksldjump"/>
            <a:extLst>
              <a:ext uri="{FF2B5EF4-FFF2-40B4-BE49-F238E27FC236}">
                <a16:creationId xmlns:a16="http://schemas.microsoft.com/office/drawing/2014/main" id="{D702B9B1-07F7-8F49-B02A-4B7F426AD957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7" action="ppaction://hlinksldjump"/>
            <a:extLst>
              <a:ext uri="{FF2B5EF4-FFF2-40B4-BE49-F238E27FC236}">
                <a16:creationId xmlns:a16="http://schemas.microsoft.com/office/drawing/2014/main" id="{91846B3F-533C-E841-95F2-3A3C20C20BB4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04_.mp4" descr="04_.mp4">
            <a:hlinkClick r:id="" action="ppaction://media"/>
            <a:extLst>
              <a:ext uri="{FF2B5EF4-FFF2-40B4-BE49-F238E27FC236}">
                <a16:creationId xmlns:a16="http://schemas.microsoft.com/office/drawing/2014/main" id="{D25A86E2-2198-964E-9E90-E0E2039F0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903" y="2333898"/>
            <a:ext cx="3665763" cy="293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3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9EA2757-E196-024B-8E36-3E3107518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tangolo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9C0226-C09C-A740-8CB4-DB08E607F661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4382BDE-90C2-1544-8836-42343B0FE505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3" action="ppaction://hlinksldjump"/>
            <a:extLst>
              <a:ext uri="{FF2B5EF4-FFF2-40B4-BE49-F238E27FC236}">
                <a16:creationId xmlns:a16="http://schemas.microsoft.com/office/drawing/2014/main" id="{803CE933-77CF-864C-AF6A-4CB60B167981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hlinkClick r:id="rId4" action="ppaction://hlinksldjump"/>
            <a:extLst>
              <a:ext uri="{FF2B5EF4-FFF2-40B4-BE49-F238E27FC236}">
                <a16:creationId xmlns:a16="http://schemas.microsoft.com/office/drawing/2014/main" id="{5312C006-41B2-FC46-887D-3DC66FC5B5E0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hlinkClick r:id="rId5" action="ppaction://hlinksldjump"/>
            <a:extLst>
              <a:ext uri="{FF2B5EF4-FFF2-40B4-BE49-F238E27FC236}">
                <a16:creationId xmlns:a16="http://schemas.microsoft.com/office/drawing/2014/main" id="{F9DBDCE7-B500-FB4E-B888-B10645096989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95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00E5721-9187-CC4B-88AA-CB7C9B67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677E84-48FA-ED41-A646-C643362415E2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153618-440E-5E40-B1A1-3CFFBEF86F41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DEC91C04-39BE-8544-AABB-6A3890B453BC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85ABCD61-A24B-B14D-B20E-ECEA5FAF1489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290EBA71-6603-D44B-9367-DE01DC69B10D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804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490689-0518-5645-BFE0-802244E5C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73CCC4-1B32-F046-AF71-2C3CDA240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tangolo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CC5B46-939C-BE47-B5E5-8A7DE9D24107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1579C9B-D85B-6349-BB07-A067942AA8BB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hlinkClick r:id="rId4" action="ppaction://hlinksldjump"/>
            <a:extLst>
              <a:ext uri="{FF2B5EF4-FFF2-40B4-BE49-F238E27FC236}">
                <a16:creationId xmlns:a16="http://schemas.microsoft.com/office/drawing/2014/main" id="{CF2F3782-BA8D-9B4D-B583-E0F70D60C71D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5" action="ppaction://hlinksldjump"/>
            <a:extLst>
              <a:ext uri="{FF2B5EF4-FFF2-40B4-BE49-F238E27FC236}">
                <a16:creationId xmlns:a16="http://schemas.microsoft.com/office/drawing/2014/main" id="{9EF4647C-1CCC-FA43-A75F-77FEC3873F44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6" action="ppaction://hlinksldjump"/>
            <a:extLst>
              <a:ext uri="{FF2B5EF4-FFF2-40B4-BE49-F238E27FC236}">
                <a16:creationId xmlns:a16="http://schemas.microsoft.com/office/drawing/2014/main" id="{E613C4FC-664A-8C4F-8F51-7567E13AB349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14879494-D8D2-3942-838F-BBCD6016E277}"/>
              </a:ext>
            </a:extLst>
          </p:cNvPr>
          <p:cNvSpPr/>
          <p:nvPr/>
        </p:nvSpPr>
        <p:spPr>
          <a:xfrm>
            <a:off x="691978" y="2545492"/>
            <a:ext cx="2138307" cy="2619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hlinkClick r:id="rId7" action="ppaction://hlinksldjump"/>
            <a:extLst>
              <a:ext uri="{FF2B5EF4-FFF2-40B4-BE49-F238E27FC236}">
                <a16:creationId xmlns:a16="http://schemas.microsoft.com/office/drawing/2014/main" id="{8BEBE7B5-0280-CC4B-8809-E923507D7C00}"/>
              </a:ext>
            </a:extLst>
          </p:cNvPr>
          <p:cNvSpPr/>
          <p:nvPr/>
        </p:nvSpPr>
        <p:spPr>
          <a:xfrm>
            <a:off x="3286897" y="2730843"/>
            <a:ext cx="2298357" cy="2557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hlinkClick r:id="rId8" action="ppaction://hlinksldjump"/>
            <a:extLst>
              <a:ext uri="{FF2B5EF4-FFF2-40B4-BE49-F238E27FC236}">
                <a16:creationId xmlns:a16="http://schemas.microsoft.com/office/drawing/2014/main" id="{E66F8E6B-C503-FF49-9339-8ABADB88E189}"/>
              </a:ext>
            </a:extLst>
          </p:cNvPr>
          <p:cNvSpPr/>
          <p:nvPr/>
        </p:nvSpPr>
        <p:spPr>
          <a:xfrm>
            <a:off x="6326659" y="2545492"/>
            <a:ext cx="1902941" cy="2829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hlinkClick r:id="rId9" action="ppaction://hlinksldjump"/>
            <a:extLst>
              <a:ext uri="{FF2B5EF4-FFF2-40B4-BE49-F238E27FC236}">
                <a16:creationId xmlns:a16="http://schemas.microsoft.com/office/drawing/2014/main" id="{B04B84A9-47EF-854E-A5DD-9C4B05B5E531}"/>
              </a:ext>
            </a:extLst>
          </p:cNvPr>
          <p:cNvSpPr/>
          <p:nvPr/>
        </p:nvSpPr>
        <p:spPr>
          <a:xfrm>
            <a:off x="9008076" y="2730843"/>
            <a:ext cx="2088292" cy="2804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729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F7288CF-12F7-3445-878E-1B73F3200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6529EC-574F-7E4F-BBEF-FAB4A4CE7F42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1F335D5-FD9B-154B-ADCE-B0F1C1B4AABE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2508EF4D-DE44-234F-A092-E201FA8642D5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17485B09-D1F2-2345-9F2C-CFCED16C1F1B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0C16E066-85E6-864B-98FB-8FBD63A72689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991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7924669-9F45-DC4E-B4B6-72E75968E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3162D2-AEAC-0D48-8B40-0248EFAF33E0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14B8D7D-B577-E740-A451-69847AD91A54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C14DCB2F-3D5D-3948-BFE8-260F01A2C7FA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40851B86-6369-9A49-AA62-3B21276A70F2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D0D9D195-6DC8-094B-8011-717442CDFE50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56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5EA0B39-A135-A543-8220-763EA2028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2636B-E66B-AF41-AE68-6D654C321E4E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78F14CC-4E73-6042-8120-FC574DB6754B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835246F0-1B2E-1B47-A603-0658DC7D07D4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52A2CD8F-8396-BF48-BBCD-4F8A0DC84F48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C4AFD8B1-191F-4A40-94C1-3468B7AE4DC3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hlinkClick r:id="rId6"/>
            <a:extLst>
              <a:ext uri="{FF2B5EF4-FFF2-40B4-BE49-F238E27FC236}">
                <a16:creationId xmlns:a16="http://schemas.microsoft.com/office/drawing/2014/main" id="{F77EDB76-874F-184C-903C-A40C2EB58F14}"/>
              </a:ext>
            </a:extLst>
          </p:cNvPr>
          <p:cNvSpPr/>
          <p:nvPr/>
        </p:nvSpPr>
        <p:spPr>
          <a:xfrm>
            <a:off x="7294880" y="4856480"/>
            <a:ext cx="1767840" cy="701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531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D1722E2-54BE-EC45-92B4-BDDAF6BC9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AC9C60-635E-2E42-BDF5-61B6EDF94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14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EADDE7-1024-6F4C-B679-D401A5937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50486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8DB140-10DA-DB45-855A-F25C5951BA3E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3F0428D-1B8D-D24E-9736-DDEF6289AF75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5" action="ppaction://hlinksldjump"/>
            <a:extLst>
              <a:ext uri="{FF2B5EF4-FFF2-40B4-BE49-F238E27FC236}">
                <a16:creationId xmlns:a16="http://schemas.microsoft.com/office/drawing/2014/main" id="{5A925B57-C05C-3A46-9101-555478C7136F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6" action="ppaction://hlinksldjump"/>
            <a:extLst>
              <a:ext uri="{FF2B5EF4-FFF2-40B4-BE49-F238E27FC236}">
                <a16:creationId xmlns:a16="http://schemas.microsoft.com/office/drawing/2014/main" id="{BDB89C7F-BB75-BB40-83CE-01E18225F722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7" action="ppaction://hlinksldjump"/>
            <a:extLst>
              <a:ext uri="{FF2B5EF4-FFF2-40B4-BE49-F238E27FC236}">
                <a16:creationId xmlns:a16="http://schemas.microsoft.com/office/drawing/2014/main" id="{29B9658A-9A61-5E4B-A1A7-11ABC9843A50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01_.mp4" descr="01_.mp4">
            <a:hlinkClick r:id="" action="ppaction://media"/>
            <a:extLst>
              <a:ext uri="{FF2B5EF4-FFF2-40B4-BE49-F238E27FC236}">
                <a16:creationId xmlns:a16="http://schemas.microsoft.com/office/drawing/2014/main" id="{645EAC4C-22C2-F643-B24B-43BF782B94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719" y="2118905"/>
            <a:ext cx="4053568" cy="32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9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200AB67-6BB6-D74F-BF7B-6AF45F682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F36BD7-77C4-1C42-A8A5-7CC25593D9DE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628C02-76B2-7D47-966F-DB0A3B235EE9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685FE1D7-1D64-DC4C-9B23-56F1080BCBB7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6CF797F3-721B-264D-9BD0-CFDC299CC959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113BF25C-1C01-E34A-846C-784C8488B933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18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DABB4DF-5D73-8241-9C73-DDCE8084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78608F-BF77-E14A-B221-D028DBB14F9F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AD96FC6-5D57-7741-9CE2-AC223013A684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5093480F-9C32-7345-9374-0BE18A337736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9A4C6690-7238-FE4B-B7D4-AFDCF651598B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97F29898-7613-244D-A20C-4B3E33424E93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71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1965C25-4CA2-324B-A35F-0788DCC50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E814A-10A0-3144-B00E-FC8ACF226FEE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0F19444-E3FC-EF42-937A-E0FE041AAA36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3FA161DD-649B-4C47-88EC-5E2F062D866F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96B16FE0-2926-904F-86F8-109D5B6DF3AA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7182492A-87EC-204E-8B26-978322852BF3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65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2DDBE60-C4BE-1540-8AE6-C405D72FB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CB59AD-5E3C-8447-9E6B-C09D55826A3A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3339A65-0F97-B345-A25F-46DA0A666C7B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0F4AB4AF-DAA2-734B-AE64-E24D99A7F7BB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CD86BAA0-D268-0B49-AE0A-1E8C9B180243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5045A195-B3C8-ED40-B654-96F49EF8071C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14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D2FA26E-37C5-9F43-ADAB-BB089A07F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CD1D3F-6FCE-BF42-819C-EAF114D95754}"/>
              </a:ext>
            </a:extLst>
          </p:cNvPr>
          <p:cNvSpPr/>
          <p:nvPr/>
        </p:nvSpPr>
        <p:spPr>
          <a:xfrm>
            <a:off x="11375571" y="58020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4FE5D63-F72E-F24A-9B2B-81F659034BFB}"/>
              </a:ext>
            </a:extLst>
          </p:cNvPr>
          <p:cNvSpPr/>
          <p:nvPr/>
        </p:nvSpPr>
        <p:spPr>
          <a:xfrm>
            <a:off x="141514" y="5889172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hlinkClick r:id="rId3" action="ppaction://hlinksldjump"/>
            <a:extLst>
              <a:ext uri="{FF2B5EF4-FFF2-40B4-BE49-F238E27FC236}">
                <a16:creationId xmlns:a16="http://schemas.microsoft.com/office/drawing/2014/main" id="{03F1B74F-0315-DD47-AE97-ACD05181561D}"/>
              </a:ext>
            </a:extLst>
          </p:cNvPr>
          <p:cNvSpPr/>
          <p:nvPr/>
        </p:nvSpPr>
        <p:spPr>
          <a:xfrm>
            <a:off x="2830285" y="5878286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hlinkClick r:id="rId4" action="ppaction://hlinksldjump"/>
            <a:extLst>
              <a:ext uri="{FF2B5EF4-FFF2-40B4-BE49-F238E27FC236}">
                <a16:creationId xmlns:a16="http://schemas.microsoft.com/office/drawing/2014/main" id="{DAFC8EE9-3E69-0249-8AEA-FF23297AFB43}"/>
              </a:ext>
            </a:extLst>
          </p:cNvPr>
          <p:cNvSpPr/>
          <p:nvPr/>
        </p:nvSpPr>
        <p:spPr>
          <a:xfrm>
            <a:off x="5834742" y="5867400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hlinkClick r:id="rId5" action="ppaction://hlinksldjump"/>
            <a:extLst>
              <a:ext uri="{FF2B5EF4-FFF2-40B4-BE49-F238E27FC236}">
                <a16:creationId xmlns:a16="http://schemas.microsoft.com/office/drawing/2014/main" id="{939381B6-8AFF-6740-8119-E8A64933FE80}"/>
              </a:ext>
            </a:extLst>
          </p:cNvPr>
          <p:cNvSpPr/>
          <p:nvPr/>
        </p:nvSpPr>
        <p:spPr>
          <a:xfrm>
            <a:off x="8839199" y="5834743"/>
            <a:ext cx="707572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5954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33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daniela gallo</dc:creator>
  <cp:lastModifiedBy>chianese</cp:lastModifiedBy>
  <cp:revision>8</cp:revision>
  <dcterms:created xsi:type="dcterms:W3CDTF">2022-02-24T10:10:26Z</dcterms:created>
  <dcterms:modified xsi:type="dcterms:W3CDTF">2023-01-12T10:17:24Z</dcterms:modified>
</cp:coreProperties>
</file>